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5" r:id="rId9"/>
    <p:sldId id="262" r:id="rId10"/>
    <p:sldId id="263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CEA7E-8A1F-A044-BECB-6C29358C77E4}" type="datetimeFigureOut">
              <a:rPr lang="en-US" smtClean="0"/>
              <a:t>3/18/2014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7B5922F-E6ED-9949-AC55-5CB54AF76C4A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CEA7E-8A1F-A044-BECB-6C29358C77E4}" type="datetimeFigureOut">
              <a:rPr lang="en-US" smtClean="0"/>
              <a:t>3/18/2014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5922F-E6ED-9949-AC55-5CB54AF76C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CEA7E-8A1F-A044-BECB-6C29358C77E4}" type="datetimeFigureOut">
              <a:rPr lang="en-US" smtClean="0"/>
              <a:t>3/18/2014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5922F-E6ED-9949-AC55-5CB54AF76C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CEA7E-8A1F-A044-BECB-6C29358C77E4}" type="datetimeFigureOut">
              <a:rPr lang="en-US" smtClean="0"/>
              <a:t>3/18/2014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5922F-E6ED-9949-AC55-5CB54AF76C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CEA7E-8A1F-A044-BECB-6C29358C77E4}" type="datetimeFigureOut">
              <a:rPr lang="en-US" smtClean="0"/>
              <a:t>3/18/2014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5922F-E6ED-9949-AC55-5CB54AF76C4A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CEA7E-8A1F-A044-BECB-6C29358C77E4}" type="datetimeFigureOut">
              <a:rPr lang="en-US" smtClean="0"/>
              <a:t>3/18/2014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5922F-E6ED-9949-AC55-5CB54AF76C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CEA7E-8A1F-A044-BECB-6C29358C77E4}" type="datetimeFigureOut">
              <a:rPr lang="en-US" smtClean="0"/>
              <a:t>3/18/2014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5922F-E6ED-9949-AC55-5CB54AF76C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CEA7E-8A1F-A044-BECB-6C29358C77E4}" type="datetimeFigureOut">
              <a:rPr lang="en-US" smtClean="0"/>
              <a:t>3/18/2014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5922F-E6ED-9949-AC55-5CB54AF76C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CEA7E-8A1F-A044-BECB-6C29358C77E4}" type="datetimeFigureOut">
              <a:rPr lang="en-US" smtClean="0"/>
              <a:t>3/18/2014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5922F-E6ED-9949-AC55-5CB54AF76C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CEA7E-8A1F-A044-BECB-6C29358C77E4}" type="datetimeFigureOut">
              <a:rPr lang="en-US" smtClean="0"/>
              <a:t>3/18/2014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5922F-E6ED-9949-AC55-5CB54AF76C4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CEA7E-8A1F-A044-BECB-6C29358C77E4}" type="datetimeFigureOut">
              <a:rPr lang="en-US" smtClean="0"/>
              <a:t>3/18/2014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5922F-E6ED-9949-AC55-5CB54AF76C4A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2BCEA7E-8A1F-A044-BECB-6C29358C77E4}" type="datetimeFigureOut">
              <a:rPr lang="en-US" smtClean="0"/>
              <a:t>3/18/2014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67B5922F-E6ED-9949-AC55-5CB54AF76C4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561699"/>
            <a:ext cx="6553200" cy="799332"/>
          </a:xfrm>
        </p:spPr>
        <p:txBody>
          <a:bodyPr>
            <a:normAutofit/>
          </a:bodyPr>
          <a:lstStyle/>
          <a:p>
            <a:r>
              <a:rPr lang="en-US" smtClean="0"/>
              <a:t>We’re </a:t>
            </a:r>
            <a:r>
              <a:rPr lang="en-US" dirty="0" smtClean="0"/>
              <a:t>almost done – congratulations! </a:t>
            </a:r>
            <a:r>
              <a:rPr lang="en-US" dirty="0" smtClean="0">
                <a:sym typeface="Wingdings"/>
              </a:rPr>
              <a:t>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A" dirty="0" smtClean="0"/>
              <a:t>Le pronom « y »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487755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 </a:t>
            </a:r>
            <a:r>
              <a:rPr lang="en-US" dirty="0" err="1" smtClean="0"/>
              <a:t>négatif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5105400"/>
          </a:xfrm>
        </p:spPr>
        <p:txBody>
          <a:bodyPr/>
          <a:lstStyle/>
          <a:p>
            <a:r>
              <a:rPr lang="en-US" b="1" dirty="0" smtClean="0"/>
              <a:t>One </a:t>
            </a:r>
            <a:r>
              <a:rPr lang="en-US" b="1" dirty="0" smtClean="0"/>
              <a:t>verb!</a:t>
            </a:r>
            <a:endParaRPr lang="en-US" b="1" dirty="0" smtClean="0"/>
          </a:p>
          <a:p>
            <a:pPr lvl="1"/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allez</a:t>
            </a:r>
            <a:r>
              <a:rPr lang="en-US" dirty="0" smtClean="0"/>
              <a:t> </a:t>
            </a:r>
            <a:r>
              <a:rPr lang="en-US" b="1" u="sng" dirty="0" smtClean="0"/>
              <a:t>au </a:t>
            </a:r>
            <a:r>
              <a:rPr lang="en-US" b="1" u="sng" dirty="0" err="1" smtClean="0"/>
              <a:t>cinéma</a:t>
            </a:r>
            <a:r>
              <a:rPr lang="en-US" dirty="0" smtClean="0"/>
              <a:t>.</a:t>
            </a:r>
          </a:p>
          <a:p>
            <a:pPr marL="1028700" lvl="2" indent="-342900">
              <a:buFont typeface="+mj-lt"/>
              <a:buAutoNum type="arabicPeriod"/>
            </a:pPr>
            <a:r>
              <a:rPr lang="en-US" dirty="0" err="1"/>
              <a:t>Vous</a:t>
            </a:r>
            <a:r>
              <a:rPr lang="en-US" dirty="0"/>
              <a:t> </a:t>
            </a:r>
            <a:r>
              <a:rPr lang="en-US" dirty="0" err="1"/>
              <a:t>allez</a:t>
            </a:r>
            <a:r>
              <a:rPr lang="en-US" dirty="0"/>
              <a:t> </a:t>
            </a:r>
            <a:r>
              <a:rPr lang="en-US" b="1" u="sng" strike="sngStrike" dirty="0"/>
              <a:t>au </a:t>
            </a:r>
            <a:r>
              <a:rPr lang="en-US" b="1" u="sng" strike="sngStrike" dirty="0" err="1" smtClean="0"/>
              <a:t>cinéma</a:t>
            </a:r>
            <a:r>
              <a:rPr lang="en-US" dirty="0" smtClean="0"/>
              <a:t>.</a:t>
            </a:r>
          </a:p>
          <a:p>
            <a:pPr marL="1028700" lvl="2" indent="-342900">
              <a:buFont typeface="+mj-lt"/>
              <a:buAutoNum type="arabicPeriod"/>
            </a:pP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allez</a:t>
            </a:r>
            <a:r>
              <a:rPr lang="en-US" dirty="0" smtClean="0"/>
              <a:t> </a:t>
            </a:r>
            <a:r>
              <a:rPr lang="en-US" b="1" u="sng" dirty="0" smtClean="0"/>
              <a:t>y</a:t>
            </a:r>
            <a:r>
              <a:rPr lang="en-US" dirty="0" smtClean="0"/>
              <a:t>.</a:t>
            </a:r>
          </a:p>
          <a:p>
            <a:pPr marL="1028700" lvl="2" indent="-342900">
              <a:buFont typeface="+mj-lt"/>
              <a:buAutoNum type="arabicPeriod"/>
            </a:pP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b="1" u="sng" dirty="0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allez</a:t>
            </a:r>
            <a:r>
              <a:rPr lang="en-US" dirty="0" smtClean="0"/>
              <a:t>.</a:t>
            </a:r>
          </a:p>
          <a:p>
            <a:pPr marL="1028700" lvl="2" indent="-342900">
              <a:buFont typeface="+mj-lt"/>
              <a:buAutoNum type="arabicPeriod"/>
            </a:pPr>
            <a:r>
              <a:rPr lang="en-US" sz="2400" dirty="0"/>
              <a:t>______________________________________________</a:t>
            </a:r>
            <a:endParaRPr lang="en-US" b="1" dirty="0" smtClean="0"/>
          </a:p>
          <a:p>
            <a:pPr marL="685800" lvl="2" indent="0">
              <a:buNone/>
            </a:pPr>
            <a:endParaRPr lang="en-US" dirty="0"/>
          </a:p>
          <a:p>
            <a:r>
              <a:rPr lang="en-US" b="1" dirty="0" smtClean="0"/>
              <a:t>Two verbs!</a:t>
            </a:r>
          </a:p>
          <a:p>
            <a:pPr lvl="1"/>
            <a:r>
              <a:rPr lang="en-US" dirty="0" err="1" smtClean="0"/>
              <a:t>Elles</a:t>
            </a:r>
            <a:r>
              <a:rPr lang="en-US" dirty="0" smtClean="0"/>
              <a:t> </a:t>
            </a:r>
            <a:r>
              <a:rPr lang="en-US" dirty="0" err="1" smtClean="0"/>
              <a:t>veulent</a:t>
            </a:r>
            <a:r>
              <a:rPr lang="en-US" dirty="0" smtClean="0"/>
              <a:t> manger </a:t>
            </a:r>
            <a:r>
              <a:rPr lang="en-US" b="1" u="sng" dirty="0" smtClean="0"/>
              <a:t>au café</a:t>
            </a:r>
            <a:r>
              <a:rPr lang="en-US" dirty="0" smtClean="0"/>
              <a:t>.</a:t>
            </a:r>
          </a:p>
          <a:p>
            <a:pPr marL="1028700" lvl="2" indent="-342900">
              <a:buFont typeface="+mj-lt"/>
              <a:buAutoNum type="arabicPeriod"/>
            </a:pPr>
            <a:r>
              <a:rPr lang="en-US" dirty="0" err="1" smtClean="0"/>
              <a:t>Elles</a:t>
            </a:r>
            <a:r>
              <a:rPr lang="en-US" dirty="0" smtClean="0"/>
              <a:t> </a:t>
            </a:r>
            <a:r>
              <a:rPr lang="en-US" dirty="0" err="1" smtClean="0"/>
              <a:t>veulent</a:t>
            </a:r>
            <a:r>
              <a:rPr lang="en-US" dirty="0" smtClean="0"/>
              <a:t> manger </a:t>
            </a:r>
            <a:r>
              <a:rPr lang="en-US" b="1" u="sng" strike="sngStrike" dirty="0" smtClean="0"/>
              <a:t>au café</a:t>
            </a:r>
            <a:r>
              <a:rPr lang="en-US" dirty="0" smtClean="0"/>
              <a:t>.</a:t>
            </a:r>
          </a:p>
          <a:p>
            <a:pPr marL="1028700" lvl="2" indent="-342900">
              <a:buFont typeface="+mj-lt"/>
              <a:buAutoNum type="arabicPeriod"/>
            </a:pPr>
            <a:r>
              <a:rPr lang="en-US" dirty="0" err="1" smtClean="0"/>
              <a:t>Elles</a:t>
            </a:r>
            <a:r>
              <a:rPr lang="en-US" dirty="0" smtClean="0"/>
              <a:t> </a:t>
            </a:r>
            <a:r>
              <a:rPr lang="en-US" dirty="0" err="1" smtClean="0"/>
              <a:t>veulent</a:t>
            </a:r>
            <a:r>
              <a:rPr lang="en-US" dirty="0" smtClean="0"/>
              <a:t> manger </a:t>
            </a:r>
            <a:r>
              <a:rPr lang="en-US" b="1" u="sng" dirty="0" smtClean="0"/>
              <a:t>y</a:t>
            </a:r>
            <a:r>
              <a:rPr lang="en-US" dirty="0" smtClean="0"/>
              <a:t>.</a:t>
            </a:r>
          </a:p>
          <a:p>
            <a:pPr marL="1028700" lvl="2" indent="-342900">
              <a:buFont typeface="+mj-lt"/>
              <a:buAutoNum type="arabicPeriod"/>
            </a:pPr>
            <a:r>
              <a:rPr lang="en-US" dirty="0" err="1" smtClean="0"/>
              <a:t>Elles</a:t>
            </a:r>
            <a:r>
              <a:rPr lang="en-US" dirty="0" smtClean="0"/>
              <a:t> </a:t>
            </a:r>
            <a:r>
              <a:rPr lang="en-US" dirty="0" err="1" smtClean="0"/>
              <a:t>veulent</a:t>
            </a:r>
            <a:r>
              <a:rPr lang="en-US" dirty="0" smtClean="0"/>
              <a:t> </a:t>
            </a:r>
            <a:r>
              <a:rPr lang="en-US" b="1" u="sng" dirty="0" smtClean="0"/>
              <a:t>y</a:t>
            </a:r>
            <a:r>
              <a:rPr lang="en-US" dirty="0" smtClean="0"/>
              <a:t> manger.</a:t>
            </a:r>
          </a:p>
          <a:p>
            <a:pPr marL="1028700" lvl="2" indent="-342900">
              <a:buFont typeface="+mj-lt"/>
              <a:buAutoNum type="arabicPeriod"/>
            </a:pPr>
            <a:r>
              <a:rPr lang="en-US" sz="2400" dirty="0"/>
              <a:t>______________________________________________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125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C’est</a:t>
            </a:r>
            <a:r>
              <a:rPr lang="en-US" dirty="0" smtClean="0"/>
              <a:t> quoi Le </a:t>
            </a:r>
            <a:r>
              <a:rPr lang="en-US" dirty="0" err="1" smtClean="0"/>
              <a:t>sens</a:t>
            </a:r>
            <a:r>
              <a:rPr lang="en-US" dirty="0" smtClean="0"/>
              <a:t>? </a:t>
            </a:r>
            <a:br>
              <a:rPr lang="en-US" dirty="0" smtClean="0"/>
            </a:br>
            <a:r>
              <a:rPr lang="en-US" dirty="0" smtClean="0"/>
              <a:t>What does it mean?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52600"/>
            <a:ext cx="9144000" cy="4373563"/>
          </a:xfrm>
        </p:spPr>
        <p:txBody>
          <a:bodyPr/>
          <a:lstStyle/>
          <a:p>
            <a:r>
              <a:rPr lang="en-US" dirty="0" smtClean="0"/>
              <a:t>The letter “y” in </a:t>
            </a:r>
            <a:r>
              <a:rPr lang="en-US" dirty="0"/>
              <a:t>F</a:t>
            </a:r>
            <a:r>
              <a:rPr lang="en-US" dirty="0" smtClean="0"/>
              <a:t>rench means </a:t>
            </a:r>
            <a:r>
              <a:rPr lang="en-US" dirty="0" smtClean="0"/>
              <a:t>“________________”. </a:t>
            </a:r>
            <a:r>
              <a:rPr lang="en-US" dirty="0" smtClean="0"/>
              <a:t>Ex: The book is not </a:t>
            </a:r>
            <a:r>
              <a:rPr lang="en-US" b="1" u="sng" dirty="0" smtClean="0"/>
              <a:t>_______________</a:t>
            </a:r>
            <a:r>
              <a:rPr lang="en-US" dirty="0" smtClean="0"/>
              <a:t>.</a:t>
            </a:r>
            <a:endParaRPr lang="en-US" dirty="0" smtClean="0"/>
          </a:p>
          <a:p>
            <a:pPr lvl="1"/>
            <a:r>
              <a:rPr lang="en-US" dirty="0" smtClean="0"/>
              <a:t>Ex: I don’t want to go </a:t>
            </a:r>
            <a:r>
              <a:rPr lang="en-US" b="1" u="sng" dirty="0" smtClean="0"/>
              <a:t>there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Ex: Scotland? I’ve never been </a:t>
            </a:r>
            <a:r>
              <a:rPr lang="en-US" b="1" u="sng" dirty="0" smtClean="0"/>
              <a:t>there</a:t>
            </a:r>
            <a:r>
              <a:rPr lang="en-US" dirty="0" smtClean="0"/>
              <a:t>.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r>
              <a:rPr lang="en-US" dirty="0" smtClean="0"/>
              <a:t>“y” </a:t>
            </a:r>
            <a:r>
              <a:rPr lang="en-US" dirty="0"/>
              <a:t>is used to talk about destinations and places.</a:t>
            </a:r>
          </a:p>
          <a:p>
            <a:pPr lvl="1"/>
            <a:r>
              <a:rPr lang="en-US" dirty="0" smtClean="0"/>
              <a:t>Ex: </a:t>
            </a:r>
            <a:r>
              <a:rPr lang="en-US" dirty="0" err="1" smtClean="0"/>
              <a:t>Tu</a:t>
            </a:r>
            <a:r>
              <a:rPr lang="en-US" dirty="0" smtClean="0"/>
              <a:t> vas </a:t>
            </a:r>
            <a:r>
              <a:rPr lang="en-US" b="1" u="sng" dirty="0" smtClean="0"/>
              <a:t>au </a:t>
            </a:r>
            <a:r>
              <a:rPr lang="en-US" b="1" u="sng" dirty="0" err="1" smtClean="0"/>
              <a:t>cinéma</a:t>
            </a:r>
            <a:r>
              <a:rPr lang="en-US" dirty="0" smtClean="0"/>
              <a:t>.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smtClean="0">
                <a:sym typeface="Wingdings"/>
              </a:rPr>
              <a:t>You are going </a:t>
            </a:r>
            <a:r>
              <a:rPr lang="en-US" b="1" u="sng" dirty="0" smtClean="0">
                <a:sym typeface="Wingdings"/>
              </a:rPr>
              <a:t>___________________________</a:t>
            </a:r>
            <a:r>
              <a:rPr lang="en-US" dirty="0" smtClean="0">
                <a:sym typeface="Wingdings"/>
              </a:rPr>
              <a:t>.</a:t>
            </a:r>
            <a:endParaRPr lang="en-US" dirty="0" smtClean="0"/>
          </a:p>
          <a:p>
            <a:pPr lvl="1"/>
            <a:r>
              <a:rPr lang="en-US" dirty="0" smtClean="0"/>
              <a:t>Ex: Elle </a:t>
            </a:r>
            <a:r>
              <a:rPr lang="en-US" dirty="0" err="1" smtClean="0"/>
              <a:t>veut</a:t>
            </a:r>
            <a:r>
              <a:rPr lang="en-US" dirty="0" smtClean="0"/>
              <a:t> </a:t>
            </a:r>
            <a:r>
              <a:rPr lang="en-US" dirty="0" err="1" smtClean="0"/>
              <a:t>aller</a:t>
            </a:r>
            <a:r>
              <a:rPr lang="en-US" dirty="0" smtClean="0"/>
              <a:t> </a:t>
            </a:r>
            <a:r>
              <a:rPr lang="en-US" b="1" u="sng" dirty="0" smtClean="0"/>
              <a:t>à </a:t>
            </a:r>
            <a:r>
              <a:rPr lang="en-US" b="1" u="sng" dirty="0" smtClean="0"/>
              <a:t>Toronto</a:t>
            </a:r>
            <a:r>
              <a:rPr lang="en-US" dirty="0" smtClean="0"/>
              <a:t>. </a:t>
            </a:r>
            <a:r>
              <a:rPr lang="en-US" dirty="0" smtClean="0">
                <a:sym typeface="Wingdings"/>
              </a:rPr>
              <a:t> She </a:t>
            </a:r>
            <a:r>
              <a:rPr lang="en-US" dirty="0" smtClean="0">
                <a:sym typeface="Wingdings"/>
              </a:rPr>
              <a:t>wants to </a:t>
            </a:r>
            <a:r>
              <a:rPr lang="en-US" smtClean="0">
                <a:sym typeface="Wingdings"/>
              </a:rPr>
              <a:t>go </a:t>
            </a:r>
            <a:r>
              <a:rPr lang="en-US" b="1" u="sng" smtClean="0">
                <a:sym typeface="Wingdings"/>
              </a:rPr>
              <a:t>___________________</a:t>
            </a:r>
            <a:r>
              <a:rPr lang="en-US" smtClean="0">
                <a:sym typeface="Wingdings"/>
              </a:rPr>
              <a:t>.</a:t>
            </a:r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1505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 do it in </a:t>
            </a:r>
            <a:r>
              <a:rPr lang="en-US" dirty="0" err="1" smtClean="0"/>
              <a:t>english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you do not want to repeat the place, you can replace the underlined word with the word “there”.</a:t>
            </a:r>
          </a:p>
          <a:p>
            <a:pPr lvl="1"/>
            <a:r>
              <a:rPr lang="en-US" dirty="0"/>
              <a:t>Ex: </a:t>
            </a:r>
            <a:r>
              <a:rPr lang="en-US" dirty="0" smtClean="0">
                <a:sym typeface="Wingdings"/>
              </a:rPr>
              <a:t>You are going </a:t>
            </a:r>
            <a:r>
              <a:rPr lang="en-US" b="1" u="sng" dirty="0">
                <a:sym typeface="Wingdings"/>
              </a:rPr>
              <a:t>to the movies</a:t>
            </a:r>
            <a:r>
              <a:rPr lang="en-US" dirty="0" smtClean="0">
                <a:sym typeface="Wingdings"/>
              </a:rPr>
              <a:t>.  </a:t>
            </a:r>
            <a:r>
              <a:rPr lang="en-US" dirty="0" smtClean="0">
                <a:sym typeface="Wingdings"/>
              </a:rPr>
              <a:t>You are going </a:t>
            </a:r>
            <a:r>
              <a:rPr lang="en-US" b="1" u="sng" dirty="0" smtClean="0">
                <a:sym typeface="Wingdings"/>
              </a:rPr>
              <a:t>there</a:t>
            </a:r>
            <a:r>
              <a:rPr lang="en-US" dirty="0" smtClean="0">
                <a:sym typeface="Wingdings"/>
              </a:rPr>
              <a:t>.</a:t>
            </a:r>
            <a:endParaRPr lang="en-US" dirty="0"/>
          </a:p>
          <a:p>
            <a:pPr lvl="1"/>
            <a:r>
              <a:rPr lang="en-US" dirty="0" smtClean="0"/>
              <a:t>Ex: </a:t>
            </a:r>
            <a:r>
              <a:rPr lang="en-US" dirty="0" smtClean="0">
                <a:sym typeface="Wingdings"/>
              </a:rPr>
              <a:t>She </a:t>
            </a:r>
            <a:r>
              <a:rPr lang="en-US" dirty="0" smtClean="0">
                <a:sym typeface="Wingdings"/>
              </a:rPr>
              <a:t>wants to go </a:t>
            </a:r>
            <a:r>
              <a:rPr lang="en-US" b="1" u="sng" dirty="0" smtClean="0">
                <a:sym typeface="Wingdings"/>
              </a:rPr>
              <a:t>to </a:t>
            </a:r>
            <a:r>
              <a:rPr lang="en-US" b="1" u="sng" dirty="0">
                <a:sym typeface="Wingdings"/>
              </a:rPr>
              <a:t>Toronto</a:t>
            </a:r>
            <a:r>
              <a:rPr lang="en-US" dirty="0" smtClean="0">
                <a:sym typeface="Wingdings"/>
              </a:rPr>
              <a:t>.  She </a:t>
            </a:r>
            <a:r>
              <a:rPr lang="en-US" dirty="0" smtClean="0">
                <a:sym typeface="Wingdings"/>
              </a:rPr>
              <a:t>wants to go </a:t>
            </a:r>
            <a:r>
              <a:rPr lang="en-US" b="1" u="sng" dirty="0" smtClean="0">
                <a:sym typeface="Wingdings"/>
              </a:rPr>
              <a:t>there</a:t>
            </a:r>
            <a:r>
              <a:rPr lang="en-US" dirty="0" smtClean="0">
                <a:sym typeface="Wingdings"/>
              </a:rPr>
              <a:t>.</a:t>
            </a:r>
          </a:p>
          <a:p>
            <a:pPr lvl="1"/>
            <a:endParaRPr lang="en-US" dirty="0">
              <a:sym typeface="Wingdings"/>
            </a:endParaRPr>
          </a:p>
          <a:p>
            <a:r>
              <a:rPr lang="en-US" dirty="0" smtClean="0">
                <a:sym typeface="Wingdings"/>
              </a:rPr>
              <a:t>En </a:t>
            </a:r>
            <a:r>
              <a:rPr lang="en-US" dirty="0" err="1" smtClean="0">
                <a:sym typeface="Wingdings"/>
              </a:rPr>
              <a:t>français</a:t>
            </a:r>
            <a:r>
              <a:rPr lang="en-US" dirty="0" smtClean="0">
                <a:sym typeface="Wingdings"/>
              </a:rPr>
              <a:t>:</a:t>
            </a:r>
          </a:p>
          <a:p>
            <a:pPr lvl="1"/>
            <a:r>
              <a:rPr lang="en-US" dirty="0" smtClean="0">
                <a:sym typeface="Wingdings"/>
              </a:rPr>
              <a:t>Ex: </a:t>
            </a:r>
            <a:r>
              <a:rPr lang="en-US" dirty="0" smtClean="0">
                <a:sym typeface="Wingdings"/>
              </a:rPr>
              <a:t>You are going </a:t>
            </a:r>
            <a:r>
              <a:rPr lang="en-US" b="1" u="sng" dirty="0" smtClean="0">
                <a:sym typeface="Wingdings"/>
              </a:rPr>
              <a:t>there</a:t>
            </a:r>
            <a:r>
              <a:rPr lang="en-US" dirty="0" smtClean="0">
                <a:sym typeface="Wingdings"/>
              </a:rPr>
              <a:t>.  </a:t>
            </a:r>
            <a:r>
              <a:rPr lang="en-US" dirty="0" err="1" smtClean="0">
                <a:sym typeface="Wingdings"/>
              </a:rPr>
              <a:t>Tu</a:t>
            </a:r>
            <a:r>
              <a:rPr lang="en-US" dirty="0" smtClean="0">
                <a:sym typeface="Wingdings"/>
              </a:rPr>
              <a:t> y vas.</a:t>
            </a:r>
            <a:endParaRPr lang="en-US" dirty="0" smtClean="0">
              <a:sym typeface="Wingdings"/>
            </a:endParaRPr>
          </a:p>
          <a:p>
            <a:pPr lvl="1"/>
            <a:r>
              <a:rPr lang="en-US" dirty="0" smtClean="0">
                <a:sym typeface="Wingdings"/>
              </a:rPr>
              <a:t>Ex: She </a:t>
            </a:r>
            <a:r>
              <a:rPr lang="en-US" dirty="0" smtClean="0">
                <a:sym typeface="Wingdings"/>
              </a:rPr>
              <a:t>wants to go </a:t>
            </a:r>
            <a:r>
              <a:rPr lang="en-US" b="1" u="sng" dirty="0" smtClean="0">
                <a:sym typeface="Wingdings"/>
              </a:rPr>
              <a:t>there</a:t>
            </a:r>
            <a:r>
              <a:rPr lang="en-US" dirty="0" smtClean="0">
                <a:sym typeface="Wingdings"/>
              </a:rPr>
              <a:t>.  Elle </a:t>
            </a:r>
            <a:r>
              <a:rPr lang="en-US" dirty="0" err="1" smtClean="0">
                <a:sym typeface="Wingdings"/>
              </a:rPr>
              <a:t>veux</a:t>
            </a:r>
            <a:r>
              <a:rPr lang="en-US" dirty="0" smtClean="0">
                <a:sym typeface="Wingdings"/>
              </a:rPr>
              <a:t> y </a:t>
            </a:r>
            <a:r>
              <a:rPr lang="en-US" dirty="0" err="1" smtClean="0">
                <a:sym typeface="Wingdings"/>
              </a:rPr>
              <a:t>aller</a:t>
            </a:r>
            <a:r>
              <a:rPr lang="en-US" dirty="0" smtClean="0">
                <a:sym typeface="Wingdings"/>
              </a:rPr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5838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 descr="images-14.jpeg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537" r="-17537"/>
          <a:stretch>
            <a:fillRect/>
          </a:stretch>
        </p:blipFill>
        <p:spPr>
          <a:xfrm>
            <a:off x="685800" y="620713"/>
            <a:ext cx="7772400" cy="4332287"/>
          </a:xfrm>
        </p:spPr>
      </p:pic>
      <p:sp>
        <p:nvSpPr>
          <p:cNvPr id="8" name="Text Placeholder 7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did you do that?! I don’t get it!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2573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 steps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Follow these three steps:</a:t>
            </a:r>
          </a:p>
          <a:p>
            <a:pPr marL="868680" lvl="1" indent="-457200">
              <a:buFont typeface="+mj-lt"/>
              <a:buAutoNum type="arabicPeriod"/>
            </a:pPr>
            <a:r>
              <a:rPr lang="en-US" dirty="0" smtClean="0"/>
              <a:t>Cross out the place </a:t>
            </a:r>
            <a:r>
              <a:rPr lang="en-US" i="1" dirty="0" smtClean="0"/>
              <a:t>(usually an underlined/bolded word)</a:t>
            </a:r>
            <a:r>
              <a:rPr lang="en-US" dirty="0" smtClean="0"/>
              <a:t>.</a:t>
            </a:r>
          </a:p>
          <a:p>
            <a:pPr marL="868680" lvl="1" indent="-457200">
              <a:buFont typeface="+mj-lt"/>
              <a:buAutoNum type="arabicPeriod"/>
            </a:pPr>
            <a:r>
              <a:rPr lang="en-US" dirty="0" smtClean="0"/>
              <a:t>Replace it with the letter “y” (which means “there”).</a:t>
            </a:r>
          </a:p>
          <a:p>
            <a:pPr marL="868680" lvl="1" indent="-457200">
              <a:buFont typeface="+mj-lt"/>
              <a:buAutoNum type="arabicPeriod"/>
            </a:pPr>
            <a:r>
              <a:rPr lang="en-US" dirty="0" smtClean="0"/>
              <a:t>Stick it before the </a:t>
            </a:r>
            <a:r>
              <a:rPr lang="en-US" dirty="0" smtClean="0"/>
              <a:t>verb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Watch:</a:t>
            </a:r>
          </a:p>
          <a:p>
            <a:r>
              <a:rPr lang="en-US" dirty="0" err="1" smtClean="0"/>
              <a:t>Tu</a:t>
            </a:r>
            <a:r>
              <a:rPr lang="en-US" dirty="0" smtClean="0"/>
              <a:t> vas </a:t>
            </a:r>
            <a:r>
              <a:rPr lang="en-US" b="1" u="sng" dirty="0" smtClean="0"/>
              <a:t>au </a:t>
            </a:r>
            <a:r>
              <a:rPr lang="en-US" b="1" u="sng" dirty="0" err="1" smtClean="0"/>
              <a:t>cinéma</a:t>
            </a:r>
            <a:r>
              <a:rPr lang="en-US" dirty="0" smtClean="0"/>
              <a:t>.</a:t>
            </a:r>
          </a:p>
          <a:p>
            <a:pPr marL="114300" indent="0">
              <a:buNone/>
            </a:pPr>
            <a:endParaRPr lang="en-US" sz="1400" dirty="0" smtClean="0"/>
          </a:p>
          <a:p>
            <a:pPr marL="925830" lvl="1" indent="-514350">
              <a:buFont typeface="+mj-lt"/>
              <a:buAutoNum type="arabicPeriod"/>
            </a:pPr>
            <a:r>
              <a:rPr lang="en-US" dirty="0" err="1" smtClean="0"/>
              <a:t>Tu</a:t>
            </a:r>
            <a:r>
              <a:rPr lang="en-US" dirty="0" smtClean="0"/>
              <a:t> vas </a:t>
            </a:r>
            <a:r>
              <a:rPr lang="en-US" b="1" u="sng" strike="sngStrike" dirty="0" smtClean="0"/>
              <a:t>au </a:t>
            </a:r>
            <a:r>
              <a:rPr lang="en-US" b="1" u="sng" strike="sngStrike" dirty="0" err="1" smtClean="0"/>
              <a:t>cinéma</a:t>
            </a:r>
            <a:r>
              <a:rPr lang="en-US" dirty="0" smtClean="0"/>
              <a:t>.</a:t>
            </a:r>
          </a:p>
          <a:p>
            <a:pPr marL="925830" lvl="1" indent="-514350">
              <a:buFont typeface="+mj-lt"/>
              <a:buAutoNum type="arabicPeriod"/>
            </a:pPr>
            <a:endParaRPr lang="en-US" dirty="0"/>
          </a:p>
          <a:p>
            <a:pPr marL="925830" lvl="1" indent="-514350">
              <a:buFont typeface="+mj-lt"/>
              <a:buAutoNum type="arabicPeriod"/>
            </a:pPr>
            <a:endParaRPr lang="en-US" dirty="0" smtClean="0"/>
          </a:p>
          <a:p>
            <a:pPr marL="925830" lvl="1" indent="-514350">
              <a:buFont typeface="+mj-lt"/>
              <a:buAutoNum type="arabicPeriod"/>
            </a:pPr>
            <a:r>
              <a:rPr lang="en-US" dirty="0" err="1" smtClean="0"/>
              <a:t>Tu</a:t>
            </a:r>
            <a:r>
              <a:rPr lang="en-US" dirty="0" smtClean="0"/>
              <a:t> vas </a:t>
            </a:r>
            <a:r>
              <a:rPr lang="en-US" b="1" u="sng" dirty="0" smtClean="0"/>
              <a:t>y</a:t>
            </a:r>
            <a:r>
              <a:rPr lang="en-US" dirty="0" smtClean="0"/>
              <a:t>.</a:t>
            </a:r>
          </a:p>
          <a:p>
            <a:pPr marL="925830" lvl="1" indent="-514350">
              <a:buFont typeface="+mj-lt"/>
              <a:buAutoNum type="arabicPeriod"/>
            </a:pPr>
            <a:endParaRPr lang="en-US" sz="3600" dirty="0" smtClean="0"/>
          </a:p>
          <a:p>
            <a:pPr marL="925830" lvl="1" indent="-514350">
              <a:buFont typeface="+mj-lt"/>
              <a:buAutoNum type="arabicPeriod"/>
            </a:pP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b="1" u="sng" dirty="0" smtClean="0"/>
              <a:t>y</a:t>
            </a:r>
            <a:r>
              <a:rPr lang="en-US" dirty="0" smtClean="0"/>
              <a:t> vas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0214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Exemples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Let’s try it together</a:t>
            </a:r>
            <a:r>
              <a:rPr lang="en-US" dirty="0" smtClean="0"/>
              <a:t>!</a:t>
            </a:r>
          </a:p>
          <a:p>
            <a:pPr lvl="1"/>
            <a:r>
              <a:rPr lang="en-US" dirty="0"/>
              <a:t>Elle </a:t>
            </a:r>
            <a:r>
              <a:rPr lang="en-US" dirty="0" err="1"/>
              <a:t>va</a:t>
            </a:r>
            <a:r>
              <a:rPr lang="en-US" dirty="0"/>
              <a:t> </a:t>
            </a:r>
            <a:r>
              <a:rPr lang="en-US" b="1" u="sng" dirty="0"/>
              <a:t>à la </a:t>
            </a:r>
            <a:r>
              <a:rPr lang="en-US" b="1" u="sng" dirty="0" err="1"/>
              <a:t>salle</a:t>
            </a:r>
            <a:r>
              <a:rPr lang="en-US" b="1" u="sng" dirty="0"/>
              <a:t> de </a:t>
            </a:r>
            <a:r>
              <a:rPr lang="en-US" b="1" u="sng" dirty="0" err="1"/>
              <a:t>quilles</a:t>
            </a:r>
            <a:r>
              <a:rPr lang="en-US" dirty="0"/>
              <a:t>.</a:t>
            </a:r>
          </a:p>
          <a:p>
            <a:pPr marL="1028700" lvl="2" indent="-342900">
              <a:buFont typeface="+mj-lt"/>
              <a:buAutoNum type="arabicPeriod"/>
            </a:pPr>
            <a:r>
              <a:rPr lang="en-US" dirty="0"/>
              <a:t>Elle </a:t>
            </a:r>
            <a:r>
              <a:rPr lang="en-US" dirty="0" err="1"/>
              <a:t>va</a:t>
            </a:r>
            <a:r>
              <a:rPr lang="en-US" dirty="0"/>
              <a:t> </a:t>
            </a:r>
            <a:r>
              <a:rPr lang="en-US" b="1" u="sng" strike="sngStrike" dirty="0"/>
              <a:t>à la </a:t>
            </a:r>
            <a:r>
              <a:rPr lang="en-US" b="1" u="sng" strike="sngStrike" dirty="0" err="1"/>
              <a:t>salle</a:t>
            </a:r>
            <a:r>
              <a:rPr lang="en-US" b="1" u="sng" strike="sngStrike" dirty="0"/>
              <a:t> de </a:t>
            </a:r>
            <a:r>
              <a:rPr lang="en-US" b="1" u="sng" strike="sngStrike" dirty="0" err="1"/>
              <a:t>quilles</a:t>
            </a:r>
            <a:r>
              <a:rPr lang="en-US" dirty="0"/>
              <a:t>.</a:t>
            </a:r>
          </a:p>
          <a:p>
            <a:pPr marL="1028700" lvl="2" indent="-342900">
              <a:buFont typeface="+mj-lt"/>
              <a:buAutoNum type="arabicPeriod"/>
            </a:pPr>
            <a:r>
              <a:rPr lang="en-US" sz="2400" dirty="0"/>
              <a:t>______________________________________________</a:t>
            </a:r>
          </a:p>
          <a:p>
            <a:pPr marL="1028700" lvl="2" indent="-342900">
              <a:buFont typeface="+mj-lt"/>
              <a:buAutoNum type="arabicPeriod"/>
            </a:pPr>
            <a:r>
              <a:rPr lang="en-US" sz="2400" dirty="0"/>
              <a:t>______________________________________________</a:t>
            </a:r>
          </a:p>
          <a:p>
            <a:pPr marL="411480" lvl="1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Je </a:t>
            </a:r>
            <a:r>
              <a:rPr lang="en-US" dirty="0" err="1" smtClean="0"/>
              <a:t>vais</a:t>
            </a:r>
            <a:r>
              <a:rPr lang="en-US" dirty="0" smtClean="0"/>
              <a:t> </a:t>
            </a:r>
            <a:r>
              <a:rPr lang="en-US" b="1" u="sng" dirty="0" err="1" smtClean="0"/>
              <a:t>à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l’école</a:t>
            </a:r>
            <a:r>
              <a:rPr lang="en-US" dirty="0" smtClean="0"/>
              <a:t>.</a:t>
            </a:r>
          </a:p>
          <a:p>
            <a:pPr marL="1028700" lvl="2" indent="-342900">
              <a:buFont typeface="+mj-lt"/>
              <a:buAutoNum type="arabicPeriod"/>
            </a:pPr>
            <a:r>
              <a:rPr lang="en-US" dirty="0" smtClean="0"/>
              <a:t>Je </a:t>
            </a:r>
            <a:r>
              <a:rPr lang="en-US" dirty="0" err="1" smtClean="0"/>
              <a:t>vais</a:t>
            </a:r>
            <a:r>
              <a:rPr lang="en-US" dirty="0"/>
              <a:t> </a:t>
            </a:r>
            <a:r>
              <a:rPr lang="en-US" b="1" u="sng" strike="sngStrike" dirty="0" err="1" smtClean="0"/>
              <a:t>à</a:t>
            </a:r>
            <a:r>
              <a:rPr lang="en-US" b="1" u="sng" strike="sngStrike" dirty="0" smtClean="0"/>
              <a:t> </a:t>
            </a:r>
            <a:r>
              <a:rPr lang="en-US" b="1" u="sng" strike="sngStrike" dirty="0" err="1" smtClean="0"/>
              <a:t>l’école</a:t>
            </a:r>
            <a:r>
              <a:rPr lang="en-US" dirty="0" smtClean="0"/>
              <a:t>.</a:t>
            </a:r>
          </a:p>
          <a:p>
            <a:pPr marL="1028700" lvl="2" indent="-342900">
              <a:buFont typeface="+mj-lt"/>
              <a:buAutoNum type="arabicPeriod"/>
            </a:pPr>
            <a:r>
              <a:rPr lang="en-US" sz="2400" dirty="0"/>
              <a:t>______________________________________________</a:t>
            </a:r>
            <a:endParaRPr lang="en-US" sz="2400" dirty="0" smtClean="0"/>
          </a:p>
          <a:p>
            <a:pPr marL="1028700" lvl="2" indent="-342900">
              <a:buFont typeface="+mj-lt"/>
              <a:buAutoNum type="arabicPeriod"/>
            </a:pPr>
            <a:r>
              <a:rPr lang="en-US" sz="2400" dirty="0"/>
              <a:t>______________________________________________</a:t>
            </a:r>
            <a:endParaRPr lang="en-US" sz="2400" dirty="0" smtClean="0"/>
          </a:p>
          <a:p>
            <a:pPr marL="1028700" lvl="2" indent="-342900">
              <a:buFont typeface="+mj-lt"/>
              <a:buAutoNum type="arabicPeriod"/>
            </a:pPr>
            <a:endParaRPr lang="en-US" dirty="0" smtClean="0"/>
          </a:p>
          <a:p>
            <a:pPr marL="1028700" lvl="2" indent="-342900">
              <a:buFont typeface="+mj-lt"/>
              <a:buAutoNum type="arabicPeriod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41017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about two verbs??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" y="1752600"/>
            <a:ext cx="9144001" cy="4883727"/>
          </a:xfrm>
        </p:spPr>
        <p:txBody>
          <a:bodyPr>
            <a:normAutofit/>
          </a:bodyPr>
          <a:lstStyle/>
          <a:p>
            <a:r>
              <a:rPr lang="en-US" dirty="0" smtClean="0"/>
              <a:t>Some sentences will have two verbs in them, like </a:t>
            </a:r>
            <a:r>
              <a:rPr lang="en-US" b="1" u="sng" dirty="0" smtClean="0"/>
              <a:t>les </a:t>
            </a:r>
            <a:r>
              <a:rPr lang="en-US" b="1" u="sng" dirty="0" err="1" smtClean="0"/>
              <a:t>verbes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suivis</a:t>
            </a:r>
            <a:r>
              <a:rPr lang="en-US" b="1" u="sng" dirty="0" smtClean="0"/>
              <a:t> d’un </a:t>
            </a:r>
            <a:r>
              <a:rPr lang="en-US" b="1" u="sng" dirty="0" err="1" smtClean="0"/>
              <a:t>infinitif</a:t>
            </a:r>
            <a:r>
              <a:rPr lang="en-US" b="1" u="sng" dirty="0" smtClean="0"/>
              <a:t>, ____________, ____________, et _____________.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The steps are a little different when you see two verbs.</a:t>
            </a:r>
          </a:p>
          <a:p>
            <a:endParaRPr lang="en-US" dirty="0"/>
          </a:p>
          <a:p>
            <a:r>
              <a:rPr lang="en-US" b="1" dirty="0" smtClean="0"/>
              <a:t>How do I know if there are two verbs in my sentences?</a:t>
            </a:r>
          </a:p>
          <a:p>
            <a:pPr lvl="1"/>
            <a:r>
              <a:rPr lang="en-US" dirty="0" smtClean="0"/>
              <a:t>My first verb can be aimer, adorer, </a:t>
            </a:r>
            <a:r>
              <a:rPr lang="en-US" dirty="0" err="1" smtClean="0"/>
              <a:t>préférer</a:t>
            </a:r>
            <a:r>
              <a:rPr lang="en-US" dirty="0" smtClean="0"/>
              <a:t>, </a:t>
            </a:r>
            <a:r>
              <a:rPr lang="en-US" dirty="0" err="1" smtClean="0"/>
              <a:t>vouloir</a:t>
            </a:r>
            <a:r>
              <a:rPr lang="en-US" dirty="0" smtClean="0"/>
              <a:t>, </a:t>
            </a:r>
            <a:r>
              <a:rPr lang="en-US" dirty="0" err="1" smtClean="0"/>
              <a:t>pouvoir</a:t>
            </a:r>
            <a:r>
              <a:rPr lang="en-US" dirty="0" smtClean="0"/>
              <a:t>, or </a:t>
            </a:r>
            <a:r>
              <a:rPr lang="en-US" dirty="0" err="1" smtClean="0"/>
              <a:t>aller</a:t>
            </a:r>
            <a:r>
              <a:rPr lang="en-US" dirty="0" smtClean="0"/>
              <a:t> </a:t>
            </a:r>
            <a:r>
              <a:rPr lang="en-US" sz="2600" dirty="0" smtClean="0"/>
              <a:t>_____________________</a:t>
            </a:r>
            <a:r>
              <a:rPr lang="en-US" dirty="0" smtClean="0"/>
              <a:t>(this means that ending’s different!)</a:t>
            </a:r>
          </a:p>
          <a:p>
            <a:pPr lvl="1"/>
            <a:r>
              <a:rPr lang="en-US" dirty="0" smtClean="0"/>
              <a:t>My second verb is an </a:t>
            </a:r>
            <a:r>
              <a:rPr lang="en-US" sz="2600" dirty="0" smtClean="0"/>
              <a:t>____________________: </a:t>
            </a:r>
            <a:r>
              <a:rPr lang="en-US" dirty="0" smtClean="0"/>
              <a:t>it has an –</a:t>
            </a:r>
            <a:r>
              <a:rPr lang="en-US" dirty="0" err="1" smtClean="0"/>
              <a:t>er</a:t>
            </a:r>
            <a:r>
              <a:rPr lang="en-US" dirty="0" smtClean="0"/>
              <a:t>, -</a:t>
            </a:r>
            <a:r>
              <a:rPr lang="en-US" dirty="0" err="1" smtClean="0"/>
              <a:t>ir</a:t>
            </a:r>
            <a:r>
              <a:rPr lang="en-US" dirty="0" smtClean="0"/>
              <a:t>, or –re ending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7828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verbs steps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Follow these three steps</a:t>
            </a:r>
            <a:r>
              <a:rPr lang="en-US" dirty="0" smtClean="0"/>
              <a:t>:</a:t>
            </a:r>
          </a:p>
          <a:p>
            <a:endParaRPr lang="en-US" dirty="0"/>
          </a:p>
          <a:p>
            <a:endParaRPr lang="en-US" sz="1700" dirty="0"/>
          </a:p>
          <a:p>
            <a:pPr marL="868680" lvl="1" indent="-457200">
              <a:buFont typeface="+mj-lt"/>
              <a:buAutoNum type="arabicPeriod"/>
            </a:pPr>
            <a:r>
              <a:rPr lang="en-US" dirty="0"/>
              <a:t>Cross out the place </a:t>
            </a:r>
            <a:r>
              <a:rPr lang="en-US" i="1" dirty="0"/>
              <a:t>(usually an underlined/bolded word)</a:t>
            </a:r>
            <a:r>
              <a:rPr lang="en-US" dirty="0"/>
              <a:t>.</a:t>
            </a:r>
          </a:p>
          <a:p>
            <a:pPr marL="868680" lvl="1" indent="-457200">
              <a:buFont typeface="+mj-lt"/>
              <a:buAutoNum type="arabicPeriod"/>
            </a:pPr>
            <a:r>
              <a:rPr lang="en-US" dirty="0"/>
              <a:t>Replace it with the letter “y” (which means “there</a:t>
            </a:r>
            <a:r>
              <a:rPr lang="en-US" dirty="0" smtClean="0"/>
              <a:t>”).</a:t>
            </a:r>
          </a:p>
          <a:p>
            <a:pPr marL="868680" lvl="1" indent="-457200">
              <a:buFont typeface="+mj-lt"/>
              <a:buAutoNum type="arabicPeriod"/>
            </a:pPr>
            <a:endParaRPr lang="en-US" sz="1300" dirty="0"/>
          </a:p>
          <a:p>
            <a:pPr marL="868680" lvl="1" indent="-457200">
              <a:buFont typeface="+mj-lt"/>
              <a:buAutoNum type="arabicPeriod"/>
            </a:pPr>
            <a:r>
              <a:rPr lang="en-US" dirty="0"/>
              <a:t>Stick it </a:t>
            </a:r>
            <a:r>
              <a:rPr lang="en-US" dirty="0" smtClean="0"/>
              <a:t>between the verbs.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Watch:</a:t>
            </a:r>
          </a:p>
          <a:p>
            <a:r>
              <a:rPr lang="en-US" dirty="0" smtClean="0"/>
              <a:t>Nous </a:t>
            </a:r>
            <a:r>
              <a:rPr lang="en-US" dirty="0" err="1" smtClean="0"/>
              <a:t>voulons</a:t>
            </a:r>
            <a:r>
              <a:rPr lang="en-US" dirty="0" smtClean="0"/>
              <a:t> manger </a:t>
            </a:r>
            <a:r>
              <a:rPr lang="en-US" b="1" u="sng" dirty="0"/>
              <a:t>au </a:t>
            </a:r>
            <a:r>
              <a:rPr lang="en-US" b="1" u="sng" dirty="0" smtClean="0"/>
              <a:t>restaurant</a:t>
            </a:r>
            <a:r>
              <a:rPr lang="en-US" dirty="0" smtClean="0"/>
              <a:t>.</a:t>
            </a:r>
            <a:endParaRPr lang="en-US" dirty="0"/>
          </a:p>
          <a:p>
            <a:pPr marL="114300" indent="0">
              <a:buNone/>
            </a:pPr>
            <a:endParaRPr lang="en-US" sz="1400" dirty="0"/>
          </a:p>
          <a:p>
            <a:pPr marL="925830" lvl="1" indent="-514350">
              <a:buFont typeface="+mj-lt"/>
              <a:buAutoNum type="arabicPeriod"/>
            </a:pPr>
            <a:r>
              <a:rPr lang="en-US" dirty="0" smtClean="0"/>
              <a:t>Nous </a:t>
            </a:r>
            <a:r>
              <a:rPr lang="en-US" dirty="0" err="1" smtClean="0"/>
              <a:t>voulons</a:t>
            </a:r>
            <a:r>
              <a:rPr lang="en-US" dirty="0" smtClean="0"/>
              <a:t> manger </a:t>
            </a:r>
            <a:r>
              <a:rPr lang="en-US" b="1" u="sng" strike="sngStrike" dirty="0" smtClean="0"/>
              <a:t>au restaurant</a:t>
            </a:r>
            <a:r>
              <a:rPr lang="en-US" dirty="0" smtClean="0"/>
              <a:t>.</a:t>
            </a:r>
          </a:p>
          <a:p>
            <a:pPr marL="925830" lvl="1" indent="-514350">
              <a:buFont typeface="+mj-lt"/>
              <a:buAutoNum type="arabicPeriod"/>
            </a:pPr>
            <a:endParaRPr lang="en-US" dirty="0" smtClean="0"/>
          </a:p>
          <a:p>
            <a:pPr marL="925830" lvl="1" indent="-514350">
              <a:buFont typeface="+mj-lt"/>
              <a:buAutoNum type="arabicPeriod"/>
            </a:pPr>
            <a:endParaRPr lang="en-US" dirty="0"/>
          </a:p>
          <a:p>
            <a:pPr marL="925830" lvl="1" indent="-514350">
              <a:buFont typeface="+mj-lt"/>
              <a:buAutoNum type="arabicPeriod"/>
            </a:pPr>
            <a:r>
              <a:rPr lang="en-US" dirty="0" smtClean="0"/>
              <a:t>Nous </a:t>
            </a:r>
            <a:r>
              <a:rPr lang="en-US" dirty="0" err="1" smtClean="0"/>
              <a:t>voulons</a:t>
            </a:r>
            <a:r>
              <a:rPr lang="en-US" dirty="0" smtClean="0"/>
              <a:t> manger </a:t>
            </a:r>
            <a:r>
              <a:rPr lang="en-US" b="1" u="sng" dirty="0" smtClean="0"/>
              <a:t>y</a:t>
            </a:r>
            <a:r>
              <a:rPr lang="en-US" dirty="0"/>
              <a:t>.</a:t>
            </a:r>
          </a:p>
          <a:p>
            <a:pPr marL="925830" lvl="1" indent="-514350">
              <a:buFont typeface="+mj-lt"/>
              <a:buAutoNum type="arabicPeriod"/>
            </a:pPr>
            <a:endParaRPr lang="en-US" dirty="0"/>
          </a:p>
          <a:p>
            <a:pPr marL="925830" lvl="1" indent="-514350">
              <a:buFont typeface="+mj-lt"/>
              <a:buAutoNum type="arabicPeriod"/>
            </a:pPr>
            <a:r>
              <a:rPr lang="en-US" dirty="0" smtClean="0"/>
              <a:t>Nous </a:t>
            </a:r>
            <a:r>
              <a:rPr lang="en-US" dirty="0" err="1" smtClean="0"/>
              <a:t>voulons</a:t>
            </a:r>
            <a:r>
              <a:rPr lang="en-US" dirty="0" smtClean="0"/>
              <a:t> </a:t>
            </a:r>
            <a:r>
              <a:rPr lang="en-US" b="1" u="sng" dirty="0"/>
              <a:t>y</a:t>
            </a:r>
            <a:r>
              <a:rPr lang="en-US" dirty="0"/>
              <a:t> </a:t>
            </a:r>
            <a:r>
              <a:rPr lang="en-US" dirty="0" smtClean="0"/>
              <a:t>manger.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5973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exemples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Let’s try some more together:</a:t>
            </a:r>
          </a:p>
          <a:p>
            <a:pPr lvl="1"/>
            <a:r>
              <a:rPr lang="en-US" dirty="0" smtClean="0"/>
              <a:t>Nous </a:t>
            </a:r>
            <a:r>
              <a:rPr lang="en-US" dirty="0" err="1" smtClean="0"/>
              <a:t>pouvons</a:t>
            </a:r>
            <a:r>
              <a:rPr lang="en-US" dirty="0" smtClean="0"/>
              <a:t> </a:t>
            </a:r>
            <a:r>
              <a:rPr lang="en-US" dirty="0" err="1" smtClean="0"/>
              <a:t>aller</a:t>
            </a:r>
            <a:r>
              <a:rPr lang="en-US" dirty="0" smtClean="0"/>
              <a:t> </a:t>
            </a:r>
            <a:r>
              <a:rPr lang="en-US" b="1" u="sng" dirty="0" smtClean="0"/>
              <a:t>au </a:t>
            </a:r>
            <a:r>
              <a:rPr lang="en-US" b="1" u="sng" dirty="0" err="1" smtClean="0"/>
              <a:t>parc</a:t>
            </a:r>
            <a:r>
              <a:rPr lang="en-US" b="1" u="sng" dirty="0" smtClean="0"/>
              <a:t> de </a:t>
            </a:r>
            <a:r>
              <a:rPr lang="en-US" b="1" u="sng" dirty="0" err="1" smtClean="0"/>
              <a:t>planche</a:t>
            </a:r>
            <a:r>
              <a:rPr lang="en-US" b="1" u="sng" dirty="0" smtClean="0"/>
              <a:t> à </a:t>
            </a:r>
            <a:r>
              <a:rPr lang="en-US" b="1" u="sng" dirty="0" smtClean="0"/>
              <a:t>roulettes</a:t>
            </a:r>
            <a:r>
              <a:rPr lang="en-US" dirty="0"/>
              <a:t> </a:t>
            </a:r>
            <a:r>
              <a:rPr lang="en-US" dirty="0" err="1" smtClean="0"/>
              <a:t>samedi</a:t>
            </a:r>
            <a:r>
              <a:rPr lang="en-US" dirty="0" smtClean="0"/>
              <a:t>.</a:t>
            </a:r>
            <a:endParaRPr lang="en-US" dirty="0" smtClean="0"/>
          </a:p>
          <a:p>
            <a:pPr marL="1028700" lvl="2" indent="-342900">
              <a:buFont typeface="+mj-lt"/>
              <a:buAutoNum type="arabicPeriod"/>
            </a:pPr>
            <a:r>
              <a:rPr lang="en-US" dirty="0"/>
              <a:t>Nous </a:t>
            </a:r>
            <a:r>
              <a:rPr lang="en-US" dirty="0" err="1" smtClean="0"/>
              <a:t>pouvons</a:t>
            </a:r>
            <a:r>
              <a:rPr lang="en-US" dirty="0" smtClean="0"/>
              <a:t> </a:t>
            </a:r>
            <a:r>
              <a:rPr lang="en-US" dirty="0" err="1" smtClean="0"/>
              <a:t>aller</a:t>
            </a:r>
            <a:r>
              <a:rPr lang="en-US" dirty="0" smtClean="0"/>
              <a:t> </a:t>
            </a:r>
            <a:r>
              <a:rPr lang="en-US" b="1" u="sng" strike="sngStrike" dirty="0" smtClean="0"/>
              <a:t>au </a:t>
            </a:r>
            <a:r>
              <a:rPr lang="en-US" b="1" u="sng" strike="sngStrike" dirty="0" err="1"/>
              <a:t>parc</a:t>
            </a:r>
            <a:r>
              <a:rPr lang="en-US" b="1" u="sng" strike="sngStrike" dirty="0"/>
              <a:t> de </a:t>
            </a:r>
            <a:r>
              <a:rPr lang="en-US" b="1" u="sng" strike="sngStrike" dirty="0" err="1"/>
              <a:t>planche</a:t>
            </a:r>
            <a:r>
              <a:rPr lang="en-US" b="1" u="sng" strike="sngStrike" dirty="0"/>
              <a:t> à </a:t>
            </a:r>
            <a:r>
              <a:rPr lang="en-US" b="1" u="sng" strike="sngStrike" dirty="0" smtClean="0"/>
              <a:t>roulettes</a:t>
            </a:r>
            <a:r>
              <a:rPr lang="en-US" dirty="0" smtClean="0"/>
              <a:t> </a:t>
            </a:r>
            <a:r>
              <a:rPr lang="en-US" dirty="0" err="1" smtClean="0"/>
              <a:t>samedi</a:t>
            </a:r>
            <a:r>
              <a:rPr lang="en-US" dirty="0" smtClean="0"/>
              <a:t>.</a:t>
            </a:r>
            <a:endParaRPr lang="en-US" dirty="0" smtClean="0"/>
          </a:p>
          <a:p>
            <a:pPr marL="1028700" lvl="2" indent="-342900">
              <a:buFont typeface="+mj-lt"/>
              <a:buAutoNum type="arabicPeriod"/>
            </a:pPr>
            <a:r>
              <a:rPr lang="en-US" sz="2400" dirty="0" smtClean="0"/>
              <a:t>______________________________________________</a:t>
            </a:r>
          </a:p>
          <a:p>
            <a:pPr marL="1028700" lvl="2" indent="-342900">
              <a:buFont typeface="+mj-lt"/>
              <a:buAutoNum type="arabicPeriod"/>
            </a:pPr>
            <a:r>
              <a:rPr lang="en-US" sz="2400" dirty="0"/>
              <a:t>______________________________________________</a:t>
            </a:r>
            <a:endParaRPr lang="en-US" sz="2400" dirty="0" smtClean="0"/>
          </a:p>
          <a:p>
            <a:pPr marL="1028700" lvl="2" indent="-342900">
              <a:buFont typeface="+mj-lt"/>
              <a:buAutoNum type="arabicPeriod"/>
            </a:pPr>
            <a:endParaRPr lang="en-US" dirty="0"/>
          </a:p>
          <a:p>
            <a:pPr lvl="1"/>
            <a:r>
              <a:rPr lang="en-US" dirty="0" smtClean="0"/>
              <a:t>Il </a:t>
            </a:r>
            <a:r>
              <a:rPr lang="en-US" dirty="0" err="1" smtClean="0"/>
              <a:t>va</a:t>
            </a:r>
            <a:r>
              <a:rPr lang="en-US" dirty="0" smtClean="0"/>
              <a:t> </a:t>
            </a:r>
            <a:r>
              <a:rPr lang="en-US" dirty="0" err="1" smtClean="0"/>
              <a:t>aller</a:t>
            </a:r>
            <a:r>
              <a:rPr lang="en-US" dirty="0" smtClean="0"/>
              <a:t> </a:t>
            </a:r>
            <a:r>
              <a:rPr lang="en-US" b="1" u="sng" dirty="0" smtClean="0"/>
              <a:t>à </a:t>
            </a:r>
            <a:r>
              <a:rPr lang="en-US" b="1" u="sng" dirty="0" smtClean="0"/>
              <a:t>la </a:t>
            </a:r>
            <a:r>
              <a:rPr lang="en-US" b="1" u="sng" dirty="0" err="1" smtClean="0"/>
              <a:t>bibliothèque</a:t>
            </a:r>
            <a:r>
              <a:rPr lang="en-US" dirty="0" smtClean="0"/>
              <a:t>.</a:t>
            </a:r>
          </a:p>
          <a:p>
            <a:pPr marL="1028700" lvl="2" indent="-342900">
              <a:buFont typeface="+mj-lt"/>
              <a:buAutoNum type="arabicPeriod"/>
            </a:pPr>
            <a:r>
              <a:rPr lang="en-US" dirty="0"/>
              <a:t>Il </a:t>
            </a:r>
            <a:r>
              <a:rPr lang="en-US" dirty="0" err="1" smtClean="0"/>
              <a:t>va</a:t>
            </a:r>
            <a:r>
              <a:rPr lang="en-US" dirty="0" smtClean="0"/>
              <a:t> </a:t>
            </a:r>
            <a:r>
              <a:rPr lang="en-US" dirty="0" err="1" smtClean="0"/>
              <a:t>aller</a:t>
            </a:r>
            <a:r>
              <a:rPr lang="en-US" dirty="0" smtClean="0"/>
              <a:t> </a:t>
            </a:r>
            <a:r>
              <a:rPr lang="en-US" b="1" u="sng" strike="sngStrike" dirty="0"/>
              <a:t>à la </a:t>
            </a:r>
            <a:r>
              <a:rPr lang="en-US" b="1" u="sng" strike="sngStrike" dirty="0" err="1" smtClean="0"/>
              <a:t>bibliothèque</a:t>
            </a:r>
            <a:r>
              <a:rPr lang="en-US" dirty="0" smtClean="0"/>
              <a:t>.</a:t>
            </a:r>
          </a:p>
          <a:p>
            <a:pPr marL="1028700" lvl="2" indent="-342900">
              <a:buFont typeface="+mj-lt"/>
              <a:buAutoNum type="arabicPeriod"/>
            </a:pPr>
            <a:r>
              <a:rPr lang="en-US" sz="2400" dirty="0"/>
              <a:t>______________________________________________</a:t>
            </a:r>
            <a:endParaRPr lang="en-US" sz="2400" dirty="0" smtClean="0"/>
          </a:p>
          <a:p>
            <a:pPr marL="1028700" lvl="2" indent="-342900">
              <a:buFont typeface="+mj-lt"/>
              <a:buAutoNum type="arabicPeriod"/>
            </a:pPr>
            <a:r>
              <a:rPr lang="en-US" sz="2400" dirty="0"/>
              <a:t>______________________________________________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37635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ＭＳ Ｐ明朝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Apothecary.thmx</Template>
  <TotalTime>56</TotalTime>
  <Words>530</Words>
  <Application>Microsoft Office PowerPoint</Application>
  <PresentationFormat>On-screen Show (4:3)</PresentationFormat>
  <Paragraphs>95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Apothecary</vt:lpstr>
      <vt:lpstr>Le pronom « y »</vt:lpstr>
      <vt:lpstr>C’est quoi Le sens?  What does it mean?</vt:lpstr>
      <vt:lpstr>WE do it in english</vt:lpstr>
      <vt:lpstr>How did you do that?! I don’t get it!</vt:lpstr>
      <vt:lpstr>Three steps</vt:lpstr>
      <vt:lpstr>Exemples</vt:lpstr>
      <vt:lpstr>What about two verbs??</vt:lpstr>
      <vt:lpstr>Two verbs steps</vt:lpstr>
      <vt:lpstr>exemples</vt:lpstr>
      <vt:lpstr>Au négatif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pronom « y »</dc:title>
  <dc:creator>Sarah</dc:creator>
  <cp:lastModifiedBy>Biega, Sarah</cp:lastModifiedBy>
  <cp:revision>20</cp:revision>
  <dcterms:created xsi:type="dcterms:W3CDTF">2012-10-10T19:19:27Z</dcterms:created>
  <dcterms:modified xsi:type="dcterms:W3CDTF">2014-03-18T20:06:59Z</dcterms:modified>
</cp:coreProperties>
</file>